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B000-9810-4D52-86B2-B88234CA30ED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E3DC-9FEC-4634-B2FA-EFA75ED74A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875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B000-9810-4D52-86B2-B88234CA30ED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E3DC-9FEC-4634-B2FA-EFA75ED74A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418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B000-9810-4D52-86B2-B88234CA30ED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E3DC-9FEC-4634-B2FA-EFA75ED74A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11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B000-9810-4D52-86B2-B88234CA30ED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E3DC-9FEC-4634-B2FA-EFA75ED74A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2828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B000-9810-4D52-86B2-B88234CA30ED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E3DC-9FEC-4634-B2FA-EFA75ED74A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7361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B000-9810-4D52-86B2-B88234CA30ED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E3DC-9FEC-4634-B2FA-EFA75ED74A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575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B000-9810-4D52-86B2-B88234CA30ED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E3DC-9FEC-4634-B2FA-EFA75ED74A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3904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B000-9810-4D52-86B2-B88234CA30ED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E3DC-9FEC-4634-B2FA-EFA75ED74A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981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B000-9810-4D52-86B2-B88234CA30ED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E3DC-9FEC-4634-B2FA-EFA75ED74A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127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B000-9810-4D52-86B2-B88234CA30ED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E3DC-9FEC-4634-B2FA-EFA75ED74A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97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B000-9810-4D52-86B2-B88234CA30ED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E3DC-9FEC-4634-B2FA-EFA75ED74A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144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BB000-9810-4D52-86B2-B88234CA30ED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FE3DC-9FEC-4634-B2FA-EFA75ED74A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805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35676" t="14175" r="34324" b="10991"/>
          <a:stretch/>
        </p:blipFill>
        <p:spPr>
          <a:xfrm>
            <a:off x="3632887" y="31002"/>
            <a:ext cx="5387546" cy="6826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3350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11.11.11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Secretariado CIFCA</dc:creator>
  <cp:lastModifiedBy>Secretariado CIFCA</cp:lastModifiedBy>
  <cp:revision>1</cp:revision>
  <dcterms:created xsi:type="dcterms:W3CDTF">2019-09-16T15:09:48Z</dcterms:created>
  <dcterms:modified xsi:type="dcterms:W3CDTF">2019-09-16T15:13:45Z</dcterms:modified>
</cp:coreProperties>
</file>